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6" r:id="rId3"/>
    <p:sldId id="261" r:id="rId4"/>
    <p:sldId id="271" r:id="rId5"/>
    <p:sldId id="268" r:id="rId6"/>
    <p:sldId id="263" r:id="rId7"/>
    <p:sldId id="257" r:id="rId8"/>
    <p:sldId id="264" r:id="rId9"/>
    <p:sldId id="265" r:id="rId10"/>
    <p:sldId id="259" r:id="rId11"/>
    <p:sldId id="258" r:id="rId12"/>
    <p:sldId id="270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/>
    <p:restoredTop sz="64632"/>
  </p:normalViewPr>
  <p:slideViewPr>
    <p:cSldViewPr snapToGrid="0" snapToObjects="1">
      <p:cViewPr varScale="1">
        <p:scale>
          <a:sx n="69" d="100"/>
          <a:sy n="69" d="100"/>
        </p:scale>
        <p:origin x="1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E84DBD-69B5-F14A-879E-735CB0324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4A330-454D-A54C-9F00-4A9CECC1C8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7F96C-95F2-1548-8677-7440FAC078BD}" type="datetimeFigureOut">
              <a:rPr lang="fr-FR" smtClean="0"/>
              <a:t>13/01/2022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A14EC-2DA5-7648-A2C6-C5E1DE7511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83886-A3FE-5A42-9D6A-00F9C3CEA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37686-1A37-3947-9E9A-2FC5521E2A1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6218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34D9-2279-CE4F-925F-6DDCB7913233}" type="datetimeFigureOut">
              <a:rPr lang="fr-FR" smtClean="0"/>
              <a:t>13/01/2022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26C0B-0A9E-2049-8CE1-D4FC144572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51522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Bonjour, je me présente.</a:t>
            </a:r>
          </a:p>
          <a:p>
            <a:endParaRPr lang="fr-FR" dirty="0"/>
          </a:p>
          <a:p>
            <a:r>
              <a:rPr lang="fr-FR" dirty="0"/>
              <a:t>Je m’appelle </a:t>
            </a:r>
            <a:r>
              <a:rPr lang="fr-FR" dirty="0" err="1"/>
              <a:t>Jeong</a:t>
            </a:r>
            <a:endParaRPr lang="fr-FR" dirty="0"/>
          </a:p>
          <a:p>
            <a:r>
              <a:rPr lang="fr-FR" dirty="0"/>
              <a:t>Et je suis le développeur de l’application </a:t>
            </a:r>
            <a:r>
              <a:rPr lang="fr-FR" dirty="0" err="1"/>
              <a:t>Dear</a:t>
            </a:r>
            <a:r>
              <a:rPr lang="fr-FR" dirty="0"/>
              <a:t> Adam.</a:t>
            </a:r>
            <a:br>
              <a:rPr lang="fr-FR" dirty="0"/>
            </a:br>
            <a:endParaRPr lang="fr-FR" dirty="0"/>
          </a:p>
          <a:p>
            <a:r>
              <a:rPr lang="fr-FR" dirty="0"/>
              <a:t>Et, aujourd’hui, je vais vous présenter mon application</a:t>
            </a:r>
          </a:p>
          <a:p>
            <a:r>
              <a:rPr lang="fr-FR" dirty="0"/>
              <a:t>Et je vais aussi vous montrer, comment ça a été conçu.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539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donc, pour la mise en œuvre de fonction Speech To </a:t>
            </a:r>
            <a:r>
              <a:rPr lang="fr-FR" dirty="0" err="1"/>
              <a:t>Text</a:t>
            </a:r>
            <a:r>
              <a:rPr lang="fr-FR" dirty="0"/>
              <a:t> d’Android.</a:t>
            </a:r>
          </a:p>
          <a:p>
            <a:endParaRPr lang="fr-FR" dirty="0"/>
          </a:p>
          <a:p>
            <a:r>
              <a:rPr lang="fr-FR" dirty="0"/>
              <a:t>J’ai d’abord créé un objet de classe </a:t>
            </a:r>
            <a:r>
              <a:rPr lang="fr-FR" dirty="0" err="1"/>
              <a:t>Intent</a:t>
            </a:r>
            <a:r>
              <a:rPr lang="fr-FR" dirty="0"/>
              <a:t>.</a:t>
            </a:r>
          </a:p>
          <a:p>
            <a:r>
              <a:rPr lang="fr-FR" dirty="0"/>
              <a:t>Cette classe commence à écouter l’user quand le bouton est appuyé.</a:t>
            </a:r>
          </a:p>
          <a:p>
            <a:r>
              <a:rPr lang="fr-FR" dirty="0"/>
              <a:t>Si l’user ne dit rien pendant 5 sec, il s’arrête de l’écouter</a:t>
            </a:r>
          </a:p>
          <a:p>
            <a:endParaRPr lang="fr-FR" dirty="0"/>
          </a:p>
          <a:p>
            <a:r>
              <a:rPr lang="fr-FR" dirty="0"/>
              <a:t>Si l’user dit quelque chose, un String est généré et est envoyé à la classe Translate pour être traduit.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359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la mise en place de </a:t>
            </a:r>
            <a:r>
              <a:rPr lang="fr-FR" dirty="0" err="1"/>
              <a:t>Firebase</a:t>
            </a:r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Il fallait d’abord créer </a:t>
            </a:r>
          </a:p>
          <a:p>
            <a:r>
              <a:rPr lang="fr-FR" dirty="0"/>
              <a:t>la connexion entre Appli et </a:t>
            </a:r>
            <a:r>
              <a:rPr lang="fr-FR" dirty="0" err="1"/>
              <a:t>Firebase</a:t>
            </a:r>
            <a:r>
              <a:rPr lang="fr-FR" dirty="0"/>
              <a:t>.</a:t>
            </a:r>
          </a:p>
          <a:p>
            <a:r>
              <a:rPr lang="fr-FR" dirty="0"/>
              <a:t>Cette connexion est établi et géré automatiquement par Android Studio</a:t>
            </a:r>
          </a:p>
          <a:p>
            <a:r>
              <a:rPr lang="fr-FR" dirty="0"/>
              <a:t>Quand on choisi le même nom de package dans les 2 plateformes.</a:t>
            </a:r>
          </a:p>
          <a:p>
            <a:endParaRPr lang="fr-FR" dirty="0"/>
          </a:p>
          <a:p>
            <a:r>
              <a:rPr lang="fr-FR" dirty="0"/>
              <a:t>Ensuite, j’ai ajouté les images montrant les gestes en langue des signes sur les BD de </a:t>
            </a:r>
            <a:r>
              <a:rPr lang="fr-FR" dirty="0" err="1"/>
              <a:t>Firebase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Donc, comment ça </a:t>
            </a:r>
            <a:r>
              <a:rPr lang="fr-FR" dirty="0" err="1"/>
              <a:t>fontionne</a:t>
            </a:r>
            <a:r>
              <a:rPr lang="fr-FR" dirty="0"/>
              <a:t> ?</a:t>
            </a:r>
          </a:p>
          <a:p>
            <a:r>
              <a:rPr lang="fr-FR" dirty="0"/>
              <a:t>Pour chaque lettre de la phrase à traduire, un lien URL est créé.</a:t>
            </a:r>
          </a:p>
          <a:p>
            <a:r>
              <a:rPr lang="fr-FR" dirty="0"/>
              <a:t>Et, il est utilisé pour récupérer l’image de </a:t>
            </a:r>
            <a:r>
              <a:rPr lang="fr-FR" dirty="0" err="1"/>
              <a:t>Firebase</a:t>
            </a:r>
            <a:r>
              <a:rPr lang="fr-FR" dirty="0"/>
              <a:t> </a:t>
            </a:r>
          </a:p>
          <a:p>
            <a:r>
              <a:rPr lang="fr-FR" dirty="0"/>
              <a:t>Grâce à la requête </a:t>
            </a:r>
            <a:r>
              <a:rPr lang="fr-FR" dirty="0" err="1"/>
              <a:t>getFile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Une particularité de mon application,</a:t>
            </a:r>
          </a:p>
          <a:p>
            <a:r>
              <a:rPr lang="fr-FR" dirty="0"/>
              <a:t>C’est qu’une fois l’image récupéré pour une lettre donnée.</a:t>
            </a:r>
          </a:p>
          <a:p>
            <a:r>
              <a:rPr lang="fr-FR" dirty="0"/>
              <a:t>Il est stocké dans un objet de type Signe</a:t>
            </a:r>
          </a:p>
          <a:p>
            <a:r>
              <a:rPr lang="fr-FR" dirty="0"/>
              <a:t>Pour être réutilisé lors de la prochaine apparition de cet alphabet</a:t>
            </a:r>
          </a:p>
          <a:p>
            <a:r>
              <a:rPr lang="fr-FR" dirty="0"/>
              <a:t>Dans la même phrase.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89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 coup, regardons ensemble le fonctionnement général de l'application. Donc nous avons 3 classes dans cette application.</a:t>
            </a:r>
          </a:p>
          <a:p>
            <a:endParaRPr lang="fr-FR" dirty="0"/>
          </a:p>
          <a:p>
            <a:r>
              <a:rPr lang="fr-FR" dirty="0"/>
              <a:t>Quand l'user appuie sur le bouton.</a:t>
            </a:r>
          </a:p>
          <a:p>
            <a:r>
              <a:rPr lang="fr-FR" dirty="0"/>
              <a:t>L'objet de classe </a:t>
            </a:r>
            <a:r>
              <a:rPr lang="fr-FR" dirty="0" err="1"/>
              <a:t>Intent</a:t>
            </a:r>
            <a:r>
              <a:rPr lang="fr-FR" dirty="0"/>
              <a:t> écoute l'user pendant 5 secondes</a:t>
            </a:r>
          </a:p>
          <a:p>
            <a:r>
              <a:rPr lang="fr-FR" dirty="0"/>
              <a:t>puis envoie ce que l'user a dit à la classe Translate.</a:t>
            </a:r>
          </a:p>
          <a:p>
            <a:endParaRPr lang="fr-FR" dirty="0"/>
          </a:p>
          <a:p>
            <a:r>
              <a:rPr lang="fr-FR" dirty="0"/>
              <a:t>La classe Translate fait des requêtes </a:t>
            </a:r>
            <a:r>
              <a:rPr lang="fr-FR" dirty="0" err="1"/>
              <a:t>Firebase</a:t>
            </a:r>
            <a:r>
              <a:rPr lang="fr-FR" dirty="0"/>
              <a:t> </a:t>
            </a:r>
          </a:p>
          <a:p>
            <a:r>
              <a:rPr lang="fr-FR" dirty="0"/>
              <a:t>et va créer un objet de type Signe </a:t>
            </a:r>
          </a:p>
          <a:p>
            <a:r>
              <a:rPr lang="fr-FR" dirty="0"/>
              <a:t>si ce n'était pas fait avant.</a:t>
            </a:r>
          </a:p>
          <a:p>
            <a:endParaRPr lang="fr-FR" dirty="0"/>
          </a:p>
          <a:p>
            <a:r>
              <a:rPr lang="fr-FR" dirty="0"/>
              <a:t>La deuxième fois, cette lettre apparaît dans la phrase saisie par l'user.</a:t>
            </a:r>
          </a:p>
          <a:p>
            <a:r>
              <a:rPr lang="fr-FR" dirty="0"/>
              <a:t>Il n'utilise plus </a:t>
            </a:r>
            <a:r>
              <a:rPr lang="fr-FR" dirty="0" err="1"/>
              <a:t>Firebase</a:t>
            </a:r>
            <a:r>
              <a:rPr lang="fr-FR" dirty="0"/>
              <a:t> et récupère directement de l'objet Signe.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19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Donc, pour résumer. J’ai 2 fonctionnalités critiques.</a:t>
            </a:r>
          </a:p>
          <a:p>
            <a:r>
              <a:rPr lang="fr-FR" dirty="0"/>
              <a:t>Et pour ces fonctionnalités</a:t>
            </a:r>
          </a:p>
          <a:p>
            <a:r>
              <a:rPr lang="fr-FR" dirty="0"/>
              <a:t>J’utilise </a:t>
            </a:r>
            <a:r>
              <a:rPr lang="fr-FR" dirty="0" err="1"/>
              <a:t>google</a:t>
            </a:r>
            <a:r>
              <a:rPr lang="fr-FR" dirty="0"/>
              <a:t> </a:t>
            </a:r>
            <a:r>
              <a:rPr lang="fr-FR" dirty="0" err="1"/>
              <a:t>firebase</a:t>
            </a:r>
            <a:r>
              <a:rPr lang="fr-FR" dirty="0"/>
              <a:t> et la classe Recognizer </a:t>
            </a:r>
            <a:r>
              <a:rPr lang="fr-FR" dirty="0" err="1"/>
              <a:t>Intent</a:t>
            </a:r>
            <a:r>
              <a:rPr lang="fr-FR" dirty="0"/>
              <a:t> d’Android.</a:t>
            </a:r>
          </a:p>
          <a:p>
            <a:endParaRPr lang="fr-FR" dirty="0"/>
          </a:p>
          <a:p>
            <a:r>
              <a:rPr lang="fr-FR" dirty="0" err="1"/>
              <a:t>Dear</a:t>
            </a:r>
            <a:r>
              <a:rPr lang="fr-FR" dirty="0"/>
              <a:t> Adam permet de communiquer et apprendre la langue des signes</a:t>
            </a:r>
          </a:p>
          <a:p>
            <a:r>
              <a:rPr lang="fr-FR" dirty="0"/>
              <a:t>Et, il est très simple à utiliser.</a:t>
            </a:r>
          </a:p>
          <a:p>
            <a:r>
              <a:rPr lang="fr-FR" dirty="0"/>
              <a:t>Je compte continuer à apporter des MAJ réguliers à cette application.</a:t>
            </a:r>
          </a:p>
          <a:p>
            <a:r>
              <a:rPr lang="fr-FR" dirty="0"/>
              <a:t>Et dans la prochaine version, donc dans la version 2.0.</a:t>
            </a:r>
          </a:p>
          <a:p>
            <a:endParaRPr lang="fr-FR" dirty="0"/>
          </a:p>
          <a:p>
            <a:r>
              <a:rPr lang="fr-FR" dirty="0"/>
              <a:t>Je vais ajouter des mots dans les BD pour une véritable traduction.</a:t>
            </a:r>
          </a:p>
          <a:p>
            <a:r>
              <a:rPr lang="fr-FR" dirty="0"/>
              <a:t>Et, je vais aussi ajouter la </a:t>
            </a:r>
            <a:r>
              <a:rPr lang="fr-FR" dirty="0" err="1"/>
              <a:t>possiblité</a:t>
            </a:r>
            <a:r>
              <a:rPr lang="fr-FR" dirty="0"/>
              <a:t> de </a:t>
            </a:r>
            <a:r>
              <a:rPr lang="fr-FR" dirty="0" err="1"/>
              <a:t>choisr</a:t>
            </a:r>
            <a:r>
              <a:rPr lang="fr-FR" dirty="0"/>
              <a:t> entre la langue des signes françaises et américaines.</a:t>
            </a:r>
          </a:p>
          <a:p>
            <a:endParaRPr lang="fr-FR" dirty="0"/>
          </a:p>
          <a:p>
            <a:r>
              <a:rPr lang="fr-FR" dirty="0"/>
              <a:t>Et, plein d’autres fonctionnalités en fonction du besoin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367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09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Donc,</a:t>
            </a:r>
          </a:p>
          <a:p>
            <a:r>
              <a:rPr lang="fr-FR" dirty="0"/>
              <a:t>Je vais présenter dans cet ordre là</a:t>
            </a:r>
          </a:p>
          <a:p>
            <a:r>
              <a:rPr lang="fr-FR" dirty="0"/>
              <a:t>Et faire une conclusion à la fin.</a:t>
            </a:r>
          </a:p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51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Dear</a:t>
            </a:r>
            <a:r>
              <a:rPr lang="fr-FR" dirty="0"/>
              <a:t> Adam permet de communiquer avec des personnes sourdes.</a:t>
            </a:r>
          </a:p>
          <a:p>
            <a:endParaRPr lang="fr-FR" dirty="0"/>
          </a:p>
          <a:p>
            <a:r>
              <a:rPr lang="fr-FR" dirty="0"/>
              <a:t>Il suffit d'écrire ou dire à l’oral ce que vous voulez dire en langue des signes.</a:t>
            </a:r>
          </a:p>
          <a:p>
            <a:r>
              <a:rPr lang="fr-FR" dirty="0"/>
              <a:t>Puis, imiter les gestes affichés sur l’écran pour communiquer avec des personnes sourdes.</a:t>
            </a:r>
          </a:p>
          <a:p>
            <a:endParaRPr lang="fr-FR" dirty="0"/>
          </a:p>
          <a:p>
            <a:r>
              <a:rPr lang="fr-FR" dirty="0"/>
              <a:t>Malheureusement, il ne fait qu’une traduction lettre par lettre pour l’instant</a:t>
            </a:r>
          </a:p>
          <a:p>
            <a:r>
              <a:rPr lang="fr-FR" dirty="0"/>
              <a:t>Mais, dans la prochaine version à sortir, vous aurez une véritable appli de traduction </a:t>
            </a:r>
          </a:p>
          <a:p>
            <a:r>
              <a:rPr lang="fr-FR" dirty="0"/>
              <a:t>Quand on aura ajouter des mots dans les BD.</a:t>
            </a:r>
          </a:p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13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voici</a:t>
            </a:r>
            <a:r>
              <a:rPr lang="en-US" altLang="ko-KR" dirty="0"/>
              <a:t> </a:t>
            </a:r>
            <a:r>
              <a:rPr lang="en-US" altLang="ko-KR" dirty="0" err="1"/>
              <a:t>une</a:t>
            </a:r>
            <a:r>
              <a:rPr lang="en-US" altLang="ko-KR" dirty="0"/>
              <a:t> </a:t>
            </a:r>
            <a:r>
              <a:rPr lang="en-US" altLang="ko-KR" dirty="0" err="1"/>
              <a:t>vidéo</a:t>
            </a:r>
            <a:r>
              <a:rPr lang="en-US" altLang="ko-KR" dirty="0"/>
              <a:t> de </a:t>
            </a:r>
            <a:r>
              <a:rPr lang="en-US" altLang="ko-KR" dirty="0" err="1"/>
              <a:t>démonstration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où</a:t>
            </a:r>
            <a:r>
              <a:rPr lang="en-US" altLang="ko-KR" dirty="0"/>
              <a:t> on </a:t>
            </a:r>
            <a:r>
              <a:rPr lang="en-US" altLang="ko-KR" dirty="0" err="1"/>
              <a:t>va</a:t>
            </a:r>
            <a:r>
              <a:rPr lang="en-US" altLang="ko-KR" dirty="0"/>
              <a:t> </a:t>
            </a:r>
            <a:r>
              <a:rPr lang="en-US" altLang="ko-KR" dirty="0" err="1"/>
              <a:t>saisir</a:t>
            </a:r>
            <a:r>
              <a:rPr lang="en-US" altLang="ko-KR" dirty="0"/>
              <a:t> la </a:t>
            </a:r>
            <a:r>
              <a:rPr lang="en-US" altLang="ko-KR" dirty="0" err="1"/>
              <a:t>fameuse</a:t>
            </a:r>
            <a:r>
              <a:rPr lang="en-US" altLang="ko-KR" dirty="0"/>
              <a:t> phrase</a:t>
            </a:r>
          </a:p>
          <a:p>
            <a:endParaRPr lang="en-US" altLang="ko-KR" dirty="0"/>
          </a:p>
          <a:p>
            <a:r>
              <a:rPr lang="en-US" altLang="ko-KR" dirty="0"/>
              <a:t>hello world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98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Donc</a:t>
            </a:r>
            <a:r>
              <a:rPr lang="en-US" altLang="ko-KR" dirty="0"/>
              <a:t>, </a:t>
            </a:r>
            <a:r>
              <a:rPr lang="en-US" altLang="ko-KR" dirty="0" err="1"/>
              <a:t>voici</a:t>
            </a:r>
            <a:r>
              <a:rPr lang="en-US" altLang="ko-KR" dirty="0"/>
              <a:t> le mode </a:t>
            </a:r>
            <a:r>
              <a:rPr lang="en-US" altLang="ko-KR" dirty="0" err="1"/>
              <a:t>d’emploi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Il </a:t>
            </a:r>
            <a:r>
              <a:rPr lang="en-US" altLang="ko-KR" dirty="0" err="1"/>
              <a:t>est</a:t>
            </a:r>
            <a:r>
              <a:rPr lang="en-US" altLang="ko-KR" dirty="0"/>
              <a:t> </a:t>
            </a:r>
            <a:r>
              <a:rPr lang="en-US" altLang="ko-KR" dirty="0" err="1"/>
              <a:t>très</a:t>
            </a:r>
            <a:r>
              <a:rPr lang="en-US" altLang="ko-KR" dirty="0"/>
              <a:t> facile </a:t>
            </a:r>
            <a:r>
              <a:rPr lang="en-US" altLang="ko-KR" dirty="0" err="1"/>
              <a:t>à</a:t>
            </a:r>
            <a:r>
              <a:rPr lang="en-US" altLang="ko-KR" dirty="0"/>
              <a:t> </a:t>
            </a:r>
            <a:r>
              <a:rPr lang="en-US" altLang="ko-KR" dirty="0" err="1"/>
              <a:t>utiliser</a:t>
            </a:r>
            <a:endParaRPr lang="en-US" altLang="ko-KR" dirty="0"/>
          </a:p>
          <a:p>
            <a:r>
              <a:rPr lang="en-US" altLang="ko-KR" dirty="0" err="1"/>
              <a:t>Donc</a:t>
            </a:r>
            <a:r>
              <a:rPr lang="en-US" altLang="ko-KR" dirty="0"/>
              <a:t> </a:t>
            </a:r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n’aurez</a:t>
            </a:r>
            <a:r>
              <a:rPr lang="en-US" altLang="ko-KR" dirty="0"/>
              <a:t> pas </a:t>
            </a:r>
            <a:r>
              <a:rPr lang="en-US" altLang="ko-KR" dirty="0" err="1"/>
              <a:t>besoin</a:t>
            </a:r>
            <a:r>
              <a:rPr lang="en-US" altLang="ko-KR" dirty="0"/>
              <a:t> de le lire pour </a:t>
            </a:r>
            <a:r>
              <a:rPr lang="en-US" altLang="ko-KR" dirty="0" err="1"/>
              <a:t>utiliser</a:t>
            </a:r>
            <a:r>
              <a:rPr lang="en-US" altLang="ko-KR" dirty="0"/>
              <a:t> </a:t>
            </a:r>
            <a:r>
              <a:rPr lang="en-US" altLang="ko-KR" dirty="0" err="1"/>
              <a:t>cette</a:t>
            </a:r>
            <a:r>
              <a:rPr lang="en-US" altLang="ko-KR" dirty="0"/>
              <a:t> application.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231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Moi. Comme vous. Je n’avais pas appris la langue des signes avant de développer cette application.</a:t>
            </a:r>
          </a:p>
          <a:p>
            <a:r>
              <a:rPr lang="fr-FR" dirty="0"/>
              <a:t>Mais, maintenant je connais la base au moins. Grâce à cette appli.</a:t>
            </a:r>
          </a:p>
          <a:p>
            <a:r>
              <a:rPr lang="fr-FR" dirty="0"/>
              <a:t>-------------------</a:t>
            </a:r>
          </a:p>
          <a:p>
            <a:r>
              <a:rPr lang="fr-FR" dirty="0"/>
              <a:t>Donc mon intérêt personnel à part.</a:t>
            </a:r>
          </a:p>
          <a:p>
            <a:r>
              <a:rPr lang="fr-FR" dirty="0"/>
              <a:t>Quel est intérêt pour vous, le public ?</a:t>
            </a:r>
          </a:p>
          <a:p>
            <a:endParaRPr lang="fr-FR" dirty="0"/>
          </a:p>
          <a:p>
            <a:r>
              <a:rPr lang="fr-FR" dirty="0"/>
              <a:t>Il y a un nombre important de personnes sourdes en France et dans le monde.</a:t>
            </a:r>
          </a:p>
          <a:p>
            <a:r>
              <a:rPr lang="fr-FR" dirty="0"/>
              <a:t>Mais, pas assez de gens pratiquant la langue des signes pour communiquer avec eux.</a:t>
            </a:r>
          </a:p>
          <a:p>
            <a:endParaRPr lang="en-US" dirty="0"/>
          </a:p>
          <a:p>
            <a:r>
              <a:rPr lang="en-US" altLang="ko-KR" dirty="0"/>
              <a:t>Ce </a:t>
            </a:r>
            <a:r>
              <a:rPr lang="en-US" altLang="ko-KR" dirty="0" err="1"/>
              <a:t>n’est</a:t>
            </a:r>
            <a:r>
              <a:rPr lang="en-US" altLang="ko-KR" dirty="0"/>
              <a:t> pas </a:t>
            </a:r>
            <a:r>
              <a:rPr lang="en-US" altLang="ko-KR" dirty="0" err="1"/>
              <a:t>très</a:t>
            </a:r>
            <a:r>
              <a:rPr lang="en-US" altLang="ko-KR" dirty="0"/>
              <a:t> difficile de </a:t>
            </a:r>
            <a:r>
              <a:rPr lang="en-US" altLang="ko-KR" dirty="0" err="1"/>
              <a:t>l’apprendre</a:t>
            </a:r>
            <a:endParaRPr lang="en-US" altLang="ko-KR" dirty="0"/>
          </a:p>
          <a:p>
            <a:r>
              <a:rPr lang="en-US" altLang="ko-KR" dirty="0"/>
              <a:t>Et </a:t>
            </a:r>
            <a:r>
              <a:rPr lang="en-US" altLang="ko-KR" dirty="0" err="1"/>
              <a:t>j’espère</a:t>
            </a:r>
            <a:r>
              <a:rPr lang="en-US" altLang="ko-KR" dirty="0"/>
              <a:t> que </a:t>
            </a:r>
            <a:r>
              <a:rPr lang="en-US" altLang="ko-KR" dirty="0" err="1"/>
              <a:t>cette</a:t>
            </a:r>
            <a:r>
              <a:rPr lang="en-US" altLang="ko-KR" dirty="0"/>
              <a:t> </a:t>
            </a:r>
            <a:r>
              <a:rPr lang="en-US" altLang="ko-KR" dirty="0" err="1"/>
              <a:t>appli</a:t>
            </a:r>
            <a:r>
              <a:rPr lang="en-US" altLang="ko-KR" dirty="0"/>
              <a:t> </a:t>
            </a:r>
            <a:r>
              <a:rPr lang="en-US" altLang="ko-KR" dirty="0" err="1"/>
              <a:t>va</a:t>
            </a:r>
            <a:r>
              <a:rPr lang="en-US" altLang="ko-KR" dirty="0"/>
              <a:t> changer </a:t>
            </a:r>
            <a:r>
              <a:rPr lang="en-US" altLang="ko-KR" dirty="0" err="1"/>
              <a:t>l’idée</a:t>
            </a:r>
            <a:endParaRPr lang="en-US" altLang="ko-KR" dirty="0"/>
          </a:p>
          <a:p>
            <a:r>
              <a:rPr lang="en-US" altLang="ko-KR" dirty="0"/>
              <a:t>Des gens que la langue des </a:t>
            </a:r>
            <a:r>
              <a:rPr lang="en-US" altLang="ko-KR" dirty="0" err="1"/>
              <a:t>signes</a:t>
            </a:r>
            <a:r>
              <a:rPr lang="en-US" altLang="ko-KR" dirty="0"/>
              <a:t> </a:t>
            </a:r>
            <a:r>
              <a:rPr lang="en-US" altLang="ko-KR" dirty="0" err="1"/>
              <a:t>est</a:t>
            </a:r>
            <a:r>
              <a:rPr lang="en-US" altLang="ko-KR" dirty="0"/>
              <a:t> difficile </a:t>
            </a:r>
            <a:r>
              <a:rPr lang="en-US" altLang="ko-KR" dirty="0" err="1"/>
              <a:t>à</a:t>
            </a:r>
            <a:r>
              <a:rPr lang="en-US" altLang="ko-KR" dirty="0"/>
              <a:t> </a:t>
            </a:r>
            <a:r>
              <a:rPr lang="en-US" altLang="ko-KR" dirty="0" err="1"/>
              <a:t>apprendre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Puis</a:t>
            </a:r>
            <a:r>
              <a:rPr lang="en-US" altLang="ko-KR" dirty="0"/>
              <a:t>, </a:t>
            </a:r>
            <a:r>
              <a:rPr lang="en-US" altLang="ko-KR" dirty="0" err="1"/>
              <a:t>une</a:t>
            </a:r>
            <a:r>
              <a:rPr lang="en-US" altLang="ko-KR" dirty="0"/>
              <a:t> </a:t>
            </a:r>
            <a:r>
              <a:rPr lang="en-US" altLang="ko-KR" dirty="0" err="1"/>
              <a:t>fois</a:t>
            </a:r>
            <a:r>
              <a:rPr lang="en-US" altLang="ko-KR" dirty="0"/>
              <a:t> </a:t>
            </a:r>
            <a:r>
              <a:rPr lang="en-US" altLang="ko-KR" dirty="0" err="1"/>
              <a:t>téléchargé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 jamais </a:t>
            </a:r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rencontrez</a:t>
            </a:r>
            <a:r>
              <a:rPr lang="en-US" altLang="ko-KR" dirty="0"/>
              <a:t> </a:t>
            </a:r>
            <a:r>
              <a:rPr lang="en-US" altLang="ko-KR" dirty="0" err="1"/>
              <a:t>une</a:t>
            </a:r>
            <a:r>
              <a:rPr lang="en-US" altLang="ko-KR" dirty="0"/>
              <a:t> </a:t>
            </a:r>
            <a:r>
              <a:rPr lang="en-US" altLang="ko-KR" dirty="0" err="1"/>
              <a:t>personne</a:t>
            </a:r>
            <a:r>
              <a:rPr lang="en-US" altLang="ko-KR" dirty="0"/>
              <a:t> </a:t>
            </a:r>
            <a:r>
              <a:rPr lang="en-US" altLang="ko-KR" dirty="0" err="1"/>
              <a:t>sourde</a:t>
            </a:r>
            <a:r>
              <a:rPr lang="en-US" altLang="ko-KR" dirty="0"/>
              <a:t> qui a </a:t>
            </a:r>
            <a:r>
              <a:rPr lang="en-US" altLang="ko-KR" dirty="0" err="1"/>
              <a:t>besoin</a:t>
            </a:r>
            <a:endParaRPr lang="en-US" altLang="ko-KR" dirty="0"/>
          </a:p>
          <a:p>
            <a:r>
              <a:rPr lang="en-US" altLang="ko-KR" dirty="0"/>
              <a:t>De </a:t>
            </a:r>
            <a:r>
              <a:rPr lang="en-US" altLang="ko-KR" dirty="0" err="1"/>
              <a:t>votre</a:t>
            </a:r>
            <a:r>
              <a:rPr lang="en-US" altLang="ko-KR" dirty="0"/>
              <a:t> aide sur la rue UN JOUR.</a:t>
            </a:r>
          </a:p>
          <a:p>
            <a:endParaRPr lang="en-US" altLang="ko-KR" dirty="0"/>
          </a:p>
          <a:p>
            <a:r>
              <a:rPr lang="en-US" altLang="ko-KR" dirty="0" err="1"/>
              <a:t>Vous</a:t>
            </a:r>
            <a:r>
              <a:rPr lang="en-US" altLang="ko-KR" dirty="0"/>
              <a:t> </a:t>
            </a:r>
            <a:r>
              <a:rPr lang="en-US" altLang="ko-KR" dirty="0" err="1"/>
              <a:t>n’aurez</a:t>
            </a:r>
            <a:r>
              <a:rPr lang="en-US" altLang="ko-KR" dirty="0"/>
              <a:t> pas trop de </a:t>
            </a:r>
            <a:r>
              <a:rPr lang="en-US" altLang="ko-KR" dirty="0" err="1"/>
              <a:t>difficulté</a:t>
            </a:r>
            <a:r>
              <a:rPr lang="en-US" altLang="ko-KR" dirty="0"/>
              <a:t> </a:t>
            </a:r>
            <a:r>
              <a:rPr lang="en-US" altLang="ko-KR" dirty="0" err="1"/>
              <a:t>à</a:t>
            </a:r>
            <a:r>
              <a:rPr lang="en-US" altLang="ko-KR" dirty="0"/>
              <a:t> </a:t>
            </a:r>
            <a:r>
              <a:rPr lang="en-US" altLang="ko-KR" dirty="0" err="1"/>
              <a:t>communiquer</a:t>
            </a:r>
            <a:r>
              <a:rPr lang="en-US" altLang="ko-KR" dirty="0"/>
              <a:t> avec </a:t>
            </a:r>
            <a:r>
              <a:rPr lang="en-US" altLang="ko-KR" dirty="0" err="1"/>
              <a:t>eux</a:t>
            </a:r>
            <a:endParaRPr lang="en-US" altLang="ko-KR" dirty="0"/>
          </a:p>
          <a:p>
            <a:r>
              <a:rPr lang="en-US" altLang="ko-KR" dirty="0"/>
              <a:t>Grâce </a:t>
            </a:r>
            <a:r>
              <a:rPr lang="en-US" altLang="ko-KR" dirty="0" err="1"/>
              <a:t>à</a:t>
            </a:r>
            <a:r>
              <a:rPr lang="en-US" altLang="ko-KR" dirty="0"/>
              <a:t> </a:t>
            </a:r>
            <a:r>
              <a:rPr lang="en-US" altLang="ko-KR" dirty="0" err="1"/>
              <a:t>cette</a:t>
            </a:r>
            <a:r>
              <a:rPr lang="en-US" altLang="ko-KR" dirty="0"/>
              <a:t> application.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577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Cette application contient 2 fonctionnalités critiques.</a:t>
            </a:r>
          </a:p>
          <a:p>
            <a:endParaRPr lang="fr-FR" dirty="0"/>
          </a:p>
          <a:p>
            <a:r>
              <a:rPr lang="fr-FR" dirty="0"/>
              <a:t>La première, c’est la conversion en String de ce que dit l’user à l’oral.</a:t>
            </a:r>
          </a:p>
          <a:p>
            <a:r>
              <a:rPr lang="fr-FR" dirty="0"/>
              <a:t>Pour cela, on utilise la technique Speech To </a:t>
            </a:r>
            <a:r>
              <a:rPr lang="fr-FR" dirty="0" err="1"/>
              <a:t>Text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Puis, la deuxième fonctionnalité critique.</a:t>
            </a:r>
          </a:p>
          <a:p>
            <a:r>
              <a:rPr lang="fr-FR" dirty="0"/>
              <a:t>C’est la récupération des images des BD de Google </a:t>
            </a:r>
            <a:r>
              <a:rPr lang="fr-FR" dirty="0" err="1"/>
              <a:t>Firebase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Regardons en détails, comment</a:t>
            </a:r>
            <a:r>
              <a:rPr lang="en-US" dirty="0"/>
              <a:t> </a:t>
            </a:r>
            <a:r>
              <a:rPr lang="fr-FR" dirty="0"/>
              <a:t>ils</a:t>
            </a:r>
            <a:r>
              <a:rPr lang="en-US" dirty="0"/>
              <a:t> </a:t>
            </a:r>
            <a:r>
              <a:rPr lang="fr-FR" dirty="0"/>
              <a:t>sont</a:t>
            </a:r>
            <a:r>
              <a:rPr lang="en-US" dirty="0"/>
              <a:t> </a:t>
            </a:r>
            <a:r>
              <a:rPr lang="fr-FR" dirty="0"/>
              <a:t>utilisés</a:t>
            </a:r>
            <a:r>
              <a:rPr lang="en-US" dirty="0"/>
              <a:t> </a:t>
            </a:r>
            <a:r>
              <a:rPr lang="fr-FR" dirty="0"/>
              <a:t>et</a:t>
            </a:r>
            <a:r>
              <a:rPr lang="en-US" dirty="0"/>
              <a:t> </a:t>
            </a:r>
            <a:r>
              <a:rPr lang="fr-FR" dirty="0"/>
              <a:t>comment ils étaient mis en place dans les parties suivantes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0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la conversion STT,</a:t>
            </a:r>
          </a:p>
          <a:p>
            <a:endParaRPr lang="fr-FR" dirty="0"/>
          </a:p>
          <a:p>
            <a:r>
              <a:rPr lang="fr-FR" dirty="0"/>
              <a:t>Il fallait faire un choix au début.</a:t>
            </a:r>
          </a:p>
          <a:p>
            <a:endParaRPr lang="fr-FR" dirty="0"/>
          </a:p>
          <a:p>
            <a:r>
              <a:rPr lang="fr-FR" dirty="0"/>
              <a:t>Il y a 2 méthodes pour implémenter la technique STT dans une application.</a:t>
            </a:r>
          </a:p>
          <a:p>
            <a:r>
              <a:rPr lang="fr-FR" dirty="0"/>
              <a:t>On peut utiliser soit le bibliothèque Recognizer </a:t>
            </a:r>
            <a:r>
              <a:rPr lang="fr-FR" dirty="0" err="1"/>
              <a:t>Intent</a:t>
            </a:r>
            <a:r>
              <a:rPr lang="fr-FR" dirty="0"/>
              <a:t> d’Android.</a:t>
            </a:r>
          </a:p>
          <a:p>
            <a:r>
              <a:rPr lang="fr-FR" dirty="0"/>
              <a:t>Soit le API Cloud Speech de Google.</a:t>
            </a:r>
          </a:p>
          <a:p>
            <a:endParaRPr lang="fr-FR" dirty="0"/>
          </a:p>
          <a:p>
            <a:r>
              <a:rPr lang="fr-FR" dirty="0"/>
              <a:t>Moi, après la comparaison des deux méthodes.</a:t>
            </a:r>
          </a:p>
          <a:p>
            <a:r>
              <a:rPr lang="fr-FR" dirty="0"/>
              <a:t>J’ai choisi celui d’Android qui est très facile à implémenter et qui est gratuit.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24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Là aussi, pour le choix de méthode de stockage des images.</a:t>
            </a:r>
          </a:p>
          <a:p>
            <a:r>
              <a:rPr lang="fr-FR" dirty="0"/>
              <a:t>Il fallait choisir entre le chargement des images en interne</a:t>
            </a:r>
          </a:p>
          <a:p>
            <a:r>
              <a:rPr lang="fr-FR" dirty="0"/>
              <a:t>Et l’utilisation des BD de </a:t>
            </a:r>
            <a:r>
              <a:rPr lang="fr-FR" dirty="0" err="1"/>
              <a:t>Firebase</a:t>
            </a:r>
            <a:r>
              <a:rPr lang="fr-FR" dirty="0"/>
              <a:t> pour le stockage des images.</a:t>
            </a:r>
          </a:p>
          <a:p>
            <a:endParaRPr lang="fr-FR" dirty="0"/>
          </a:p>
          <a:p>
            <a:r>
              <a:rPr lang="fr-FR" dirty="0"/>
              <a:t>Après, la comparaison des 2 méthodes.</a:t>
            </a:r>
          </a:p>
          <a:p>
            <a:r>
              <a:rPr lang="fr-FR" dirty="0"/>
              <a:t>J’ai choisi d’utiliser les BD de </a:t>
            </a:r>
            <a:r>
              <a:rPr lang="fr-FR" dirty="0" err="1"/>
              <a:t>Firebase</a:t>
            </a:r>
            <a:r>
              <a:rPr lang="fr-FR" dirty="0"/>
              <a:t>,</a:t>
            </a:r>
          </a:p>
          <a:p>
            <a:r>
              <a:rPr lang="fr-FR" dirty="0"/>
              <a:t>Pour faciliter l’ajout et la modification des images </a:t>
            </a:r>
          </a:p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26C0B-0A9E-2049-8CE1-D4FC1445727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08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E870A-1F58-9344-98FF-110F921FA433}"/>
              </a:ext>
            </a:extLst>
          </p:cNvPr>
          <p:cNvSpPr/>
          <p:nvPr userDrawn="1"/>
        </p:nvSpPr>
        <p:spPr>
          <a:xfrm>
            <a:off x="147918" y="161365"/>
            <a:ext cx="2864223" cy="699247"/>
          </a:xfrm>
          <a:prstGeom prst="rect">
            <a:avLst/>
          </a:prstGeom>
          <a:blipFill dpi="0" rotWithShape="1">
            <a:blip r:embed="rId2">
              <a:alphaModFix amt="72317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15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60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28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76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84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92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7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00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11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fr-FR"/>
              <a:t>Android App – DearAdam – Jeong Hyun AHN – APP5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12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fr-FR"/>
              <a:t>13/01/2022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Android App – DearAdam – Jeong Hyun AHN – APP5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31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fr-FR"/>
              <a:t>13/01/2022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889297B-DBD4-794B-9CF3-5E866C430E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54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7A8CF-7FFC-B54C-9F80-B5BC1AF2E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fr-FR" dirty="0"/>
              <a:t>Présentation </a:t>
            </a:r>
            <a:r>
              <a:rPr lang="fr-FR" dirty="0" err="1"/>
              <a:t>android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b="1" dirty="0" err="1"/>
              <a:t>dear</a:t>
            </a:r>
            <a:r>
              <a:rPr lang="fr-FR" b="1" dirty="0"/>
              <a:t> </a:t>
            </a:r>
            <a:r>
              <a:rPr lang="fr-FR" b="1" dirty="0" err="1"/>
              <a:t>adam</a:t>
            </a:r>
            <a:endParaRPr lang="fr-F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751D5-B80B-DC48-8563-60A370A1A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5779" y="4056094"/>
            <a:ext cx="4936021" cy="758282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Présenté par </a:t>
            </a:r>
            <a:r>
              <a:rPr lang="fr-FR" dirty="0" err="1">
                <a:solidFill>
                  <a:schemeClr val="bg1"/>
                </a:solidFill>
              </a:rPr>
              <a:t>Jeong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Hyun</a:t>
            </a:r>
            <a:r>
              <a:rPr lang="fr-FR" dirty="0">
                <a:solidFill>
                  <a:schemeClr val="bg1"/>
                </a:solidFill>
              </a:rPr>
              <a:t> AHN (APP5)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C8E2C-82CD-1E45-8DEE-82729340EB12}"/>
              </a:ext>
            </a:extLst>
          </p:cNvPr>
          <p:cNvSpPr txBox="1"/>
          <p:nvPr/>
        </p:nvSpPr>
        <p:spPr>
          <a:xfrm>
            <a:off x="6557963" y="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B2C4A84-E26F-D640-89C5-487CB386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  <a:endParaRPr lang="fr-FR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BC92C7C-B4D1-0A43-93C4-AA870BE6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13/01/2022</a:t>
            </a:r>
          </a:p>
        </p:txBody>
      </p:sp>
    </p:spTree>
    <p:extLst>
      <p:ext uri="{BB962C8B-B14F-4D97-AF65-F5344CB8AC3E}">
        <p14:creationId xmlns:p14="http://schemas.microsoft.com/office/powerpoint/2010/main" val="330362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(3.2) Mise en </a:t>
            </a:r>
            <a:r>
              <a:rPr lang="fr-FR" dirty="0" err="1"/>
              <a:t>oeuvre</a:t>
            </a:r>
            <a:r>
              <a:rPr lang="fr-FR" dirty="0"/>
              <a:t> des ‘fonctionnalités critiques’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76A5-EBC6-D443-B6A5-E9D002E0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30" y="2642515"/>
            <a:ext cx="4895720" cy="3101983"/>
          </a:xfrm>
        </p:spPr>
        <p:txBody>
          <a:bodyPr>
            <a:normAutofit/>
          </a:bodyPr>
          <a:lstStyle/>
          <a:p>
            <a:r>
              <a:rPr lang="fr-FR" b="1" dirty="0"/>
              <a:t>Speech To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>
                <a:solidFill>
                  <a:schemeClr val="tx1"/>
                </a:solidFill>
              </a:rPr>
              <a:t>d’</a:t>
            </a:r>
            <a:r>
              <a:rPr lang="fr-FR" b="1" dirty="0">
                <a:solidFill>
                  <a:srgbClr val="00B050"/>
                </a:solidFill>
              </a:rPr>
              <a:t>Android</a:t>
            </a:r>
          </a:p>
          <a:p>
            <a:pPr marL="0" indent="0">
              <a:buNone/>
            </a:pPr>
            <a:r>
              <a:rPr lang="fr-FR" dirty="0"/>
              <a:t> - création d’un objet </a:t>
            </a:r>
            <a:r>
              <a:rPr lang="fr-FR" dirty="0" err="1"/>
              <a:t>Intent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- </a:t>
            </a:r>
            <a:r>
              <a:rPr lang="fr-FR" dirty="0" err="1"/>
              <a:t>Intent</a:t>
            </a:r>
            <a:r>
              <a:rPr lang="fr-FR" dirty="0"/>
              <a:t> écoute l’user quand le bouton est appuyé</a:t>
            </a:r>
          </a:p>
          <a:p>
            <a:pPr marL="0" indent="0">
              <a:buNone/>
            </a:pPr>
            <a:r>
              <a:rPr lang="fr-FR" dirty="0"/>
              <a:t> - si l’user ne dit rien pendant 5 sec, il s’arrête de l’écouter</a:t>
            </a:r>
          </a:p>
          <a:p>
            <a:pPr marL="0" indent="0">
              <a:buNone/>
            </a:pPr>
            <a:r>
              <a:rPr lang="fr-FR" dirty="0"/>
              <a:t> - si l’user dit quelque chose, un String est généré et est envoyé à la classe Translate pour être traduit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1173-4EE6-5141-B267-51E21C65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2B40C0-1080-154C-8C29-A46A805D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535E713-1B28-5749-AEB6-46DD7777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6529"/>
            <a:ext cx="4742232" cy="373395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531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(3.2) Mise en </a:t>
            </a:r>
            <a:r>
              <a:rPr lang="fr-FR" dirty="0" err="1"/>
              <a:t>oeuvre</a:t>
            </a:r>
            <a:r>
              <a:rPr lang="fr-FR" dirty="0"/>
              <a:t> des ‘fonctionnalités critiques’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76A5-EBC6-D443-B6A5-E9D002E0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04" y="2395728"/>
            <a:ext cx="7729728" cy="3598164"/>
          </a:xfrm>
        </p:spPr>
        <p:txBody>
          <a:bodyPr>
            <a:normAutofit/>
          </a:bodyPr>
          <a:lstStyle/>
          <a:p>
            <a:r>
              <a:rPr lang="fr-FR" b="1" dirty="0"/>
              <a:t>Google </a:t>
            </a:r>
            <a:r>
              <a:rPr lang="fr-FR" b="1" dirty="0" err="1">
                <a:solidFill>
                  <a:schemeClr val="accent1"/>
                </a:solidFill>
              </a:rPr>
              <a:t>Firebase</a:t>
            </a:r>
            <a:endParaRPr lang="fr-FR" dirty="0"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r>
              <a:rPr lang="fr-FR" dirty="0"/>
              <a:t>connexion entre Appli et </a:t>
            </a:r>
            <a:r>
              <a:rPr lang="fr-FR" dirty="0" err="1"/>
              <a:t>Firebase</a:t>
            </a:r>
            <a:r>
              <a:rPr lang="fr-FR" dirty="0"/>
              <a:t> (établi et géré par Android Studio)</a:t>
            </a:r>
          </a:p>
          <a:p>
            <a:pPr marL="0" indent="0">
              <a:buNone/>
            </a:pPr>
            <a:r>
              <a:rPr lang="fr-FR" i="1" dirty="0"/>
              <a:t>*** à condition que le nom du package est identique sur les deux</a:t>
            </a:r>
          </a:p>
          <a:p>
            <a:pPr>
              <a:buFontTx/>
              <a:buChar char="-"/>
            </a:pPr>
            <a:r>
              <a:rPr lang="fr-FR" dirty="0"/>
              <a:t>ajout des images sur les BD </a:t>
            </a:r>
            <a:r>
              <a:rPr lang="fr-FR" dirty="0" err="1"/>
              <a:t>Firebase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Dans le code de classe Translate </a:t>
            </a:r>
            <a:r>
              <a:rPr lang="fr-FR" i="1" dirty="0">
                <a:sym typeface="Wingdings" pitchFamily="2" charset="2"/>
              </a:rPr>
              <a:t>(fonctionnement) :</a:t>
            </a:r>
            <a:r>
              <a:rPr lang="fr-FR" i="1" dirty="0"/>
              <a:t> </a:t>
            </a:r>
          </a:p>
          <a:p>
            <a:pPr>
              <a:buFontTx/>
              <a:buChar char="-"/>
            </a:pPr>
            <a:r>
              <a:rPr lang="fr-FR" dirty="0"/>
              <a:t>création d’URL pour chaque lettre de la phrase à traduire</a:t>
            </a:r>
          </a:p>
          <a:p>
            <a:pPr>
              <a:buFontTx/>
              <a:buChar char="-"/>
            </a:pPr>
            <a:r>
              <a:rPr lang="fr-FR" dirty="0"/>
              <a:t>requête ‘</a:t>
            </a:r>
            <a:r>
              <a:rPr lang="fr-FR" dirty="0" err="1"/>
              <a:t>getFile</a:t>
            </a:r>
            <a:r>
              <a:rPr lang="fr-FR" dirty="0"/>
              <a:t>()’ pour récupérer l’image correspondant à la lettre</a:t>
            </a:r>
          </a:p>
          <a:p>
            <a:pPr>
              <a:buFontTx/>
              <a:buChar char="-"/>
            </a:pPr>
            <a:r>
              <a:rPr lang="fr-FR" u="sng" dirty="0"/>
              <a:t>Particularité</a:t>
            </a:r>
            <a:r>
              <a:rPr lang="fr-FR" dirty="0"/>
              <a:t> : image téléchargée est réutilisé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8458-5EA5-2645-B44A-F1D1C6F7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F63188-9158-2642-AFA0-6A05D8A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924A854-6427-764A-89CD-505F2922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89" y="2284476"/>
            <a:ext cx="4201807" cy="4305300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549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8D9E3272-8A39-0344-BE91-209A1048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200" y="815181"/>
            <a:ext cx="9241971" cy="605959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8458-5EA5-2645-B44A-F1D1C6F7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F63188-9158-2642-AFA0-6A05D8A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69" y="295216"/>
            <a:ext cx="6353027" cy="1033394"/>
          </a:xfrm>
        </p:spPr>
        <p:txBody>
          <a:bodyPr>
            <a:normAutofit fontScale="90000"/>
          </a:bodyPr>
          <a:lstStyle/>
          <a:p>
            <a:r>
              <a:rPr lang="fr-FR" dirty="0"/>
              <a:t>(3.2) Mise en </a:t>
            </a:r>
            <a:r>
              <a:rPr lang="fr-FR" dirty="0" err="1"/>
              <a:t>oeuvre</a:t>
            </a:r>
            <a:r>
              <a:rPr lang="fr-FR" dirty="0"/>
              <a:t> des ‘fonctionnalités critiques’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9C8F4-12AD-E844-AC01-4B1D576EBC6A}"/>
              </a:ext>
            </a:extLst>
          </p:cNvPr>
          <p:cNvSpPr/>
          <p:nvPr/>
        </p:nvSpPr>
        <p:spPr>
          <a:xfrm>
            <a:off x="4754880" y="4572000"/>
            <a:ext cx="4522124" cy="1396538"/>
          </a:xfrm>
          <a:prstGeom prst="rect">
            <a:avLst/>
          </a:prstGeom>
          <a:noFill/>
          <a:ln w="50800" cap="flat" cmpd="sng" algn="ctr">
            <a:solidFill>
              <a:schemeClr val="accent1">
                <a:alpha val="71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7F89AF65-80A7-8540-90D3-5473D20A67E4}"/>
              </a:ext>
            </a:extLst>
          </p:cNvPr>
          <p:cNvSpPr/>
          <p:nvPr/>
        </p:nvSpPr>
        <p:spPr>
          <a:xfrm>
            <a:off x="9086999" y="3996134"/>
            <a:ext cx="648392" cy="63176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35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(4)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76A5-EBC6-D443-B6A5-E9D002E0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62" y="2649051"/>
            <a:ext cx="7729728" cy="3101983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Utilise Google </a:t>
            </a:r>
            <a:r>
              <a:rPr lang="fr-FR" b="1" dirty="0" err="1">
                <a:solidFill>
                  <a:schemeClr val="accent1"/>
                </a:solidFill>
              </a:rPr>
              <a:t>Firebase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et Recognizer </a:t>
            </a:r>
            <a:r>
              <a:rPr lang="fr-FR" b="1" dirty="0" err="1">
                <a:solidFill>
                  <a:schemeClr val="tx1"/>
                </a:solidFill>
              </a:rPr>
              <a:t>Intent</a:t>
            </a:r>
            <a:r>
              <a:rPr lang="fr-FR" b="1" dirty="0">
                <a:solidFill>
                  <a:schemeClr val="tx1"/>
                </a:solidFill>
              </a:rPr>
              <a:t> d’</a:t>
            </a:r>
            <a:r>
              <a:rPr lang="fr-FR" b="1" dirty="0">
                <a:solidFill>
                  <a:srgbClr val="00B050"/>
                </a:solidFill>
              </a:rPr>
              <a:t>Android</a:t>
            </a:r>
          </a:p>
          <a:p>
            <a:r>
              <a:rPr lang="fr-FR" b="1" dirty="0">
                <a:solidFill>
                  <a:schemeClr val="tx1"/>
                </a:solidFill>
              </a:rPr>
              <a:t>Permet de communiquer et apprendre la langue des signes</a:t>
            </a:r>
          </a:p>
          <a:p>
            <a:r>
              <a:rPr lang="fr-FR" b="1" dirty="0">
                <a:solidFill>
                  <a:schemeClr val="tx1"/>
                </a:solidFill>
              </a:rPr>
              <a:t>Simple à utiliser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r>
              <a:rPr lang="fr-FR" b="1" u="sng" dirty="0">
                <a:solidFill>
                  <a:schemeClr val="tx1"/>
                </a:solidFill>
              </a:rPr>
              <a:t>Ce qui est prévu pour la version 2.0 :</a:t>
            </a:r>
          </a:p>
          <a:p>
            <a:pPr>
              <a:buFontTx/>
              <a:buChar char="-"/>
            </a:pPr>
            <a:r>
              <a:rPr lang="fr-FR" b="1" dirty="0">
                <a:solidFill>
                  <a:schemeClr val="tx1"/>
                </a:solidFill>
              </a:rPr>
              <a:t>ajout des mots dans les BD pour une véritable traduction</a:t>
            </a:r>
          </a:p>
          <a:p>
            <a:pPr>
              <a:buFontTx/>
              <a:buChar char="-"/>
            </a:pPr>
            <a:r>
              <a:rPr lang="fr-FR" b="1" dirty="0">
                <a:solidFill>
                  <a:schemeClr val="tx1"/>
                </a:solidFill>
              </a:rPr>
              <a:t>possibilité de choisir entre LSF et ASL</a:t>
            </a:r>
          </a:p>
          <a:p>
            <a:pPr>
              <a:buFontTx/>
              <a:buChar char="-"/>
            </a:pPr>
            <a:r>
              <a:rPr lang="fr-FR" b="1" dirty="0">
                <a:solidFill>
                  <a:schemeClr val="tx1"/>
                </a:solidFill>
              </a:rPr>
              <a:t>et plein d’autres…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68458-5EA5-2645-B44A-F1D1C6F7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F63188-9158-2642-AFA0-6A05D8A0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pic>
        <p:nvPicPr>
          <p:cNvPr id="7" name="Picture 2" descr="Dictionary Icon | OS X Yosemite Preview Iconset | johanchalibert">
            <a:extLst>
              <a:ext uri="{FF2B5EF4-FFF2-40B4-BE49-F238E27FC236}">
                <a16:creationId xmlns:a16="http://schemas.microsoft.com/office/drawing/2014/main" id="{6FB1122C-E127-7549-AA49-0AE9EEB80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13" y="4808629"/>
            <a:ext cx="1754155" cy="175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7176C-4703-8A43-84E4-7FE8B59327C1}"/>
              </a:ext>
            </a:extLst>
          </p:cNvPr>
          <p:cNvCxnSpPr>
            <a:cxnSpLocks/>
          </p:cNvCxnSpPr>
          <p:nvPr/>
        </p:nvCxnSpPr>
        <p:spPr>
          <a:xfrm>
            <a:off x="7896465" y="4827495"/>
            <a:ext cx="709312" cy="533180"/>
          </a:xfrm>
          <a:prstGeom prst="straightConnector1">
            <a:avLst/>
          </a:prstGeom>
          <a:ln w="63500">
            <a:solidFill>
              <a:schemeClr val="tx1">
                <a:alpha val="44691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0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1860-80F7-5740-ACBB-D05771368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6BF17-F0B1-4649-8B47-695001D53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F983A-238E-D142-B3A7-6B17CD1D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BB93F-365D-FB42-AABC-FCB15ED7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103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12D2-BD26-044D-B2E5-5F15764B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7F5F2-BB09-2B4A-99B8-4AE3C7824DB6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pPr marL="0" indent="0">
              <a:buNone/>
            </a:pPr>
            <a:r>
              <a:rPr lang="fr-FR" dirty="0"/>
              <a:t>(1) DEAR ADAM</a:t>
            </a:r>
          </a:p>
          <a:p>
            <a:pPr marL="0" indent="0">
              <a:buNone/>
            </a:pPr>
            <a:r>
              <a:rPr lang="fr-FR" dirty="0"/>
              <a:t>(2) QUEL INTÉRÊT ?</a:t>
            </a:r>
          </a:p>
          <a:p>
            <a:pPr marL="0" indent="0">
              <a:buNone/>
            </a:pPr>
            <a:r>
              <a:rPr lang="fr-FR" dirty="0"/>
              <a:t>(3) FONCTIONNALITÉS CRITIQUES</a:t>
            </a:r>
          </a:p>
          <a:p>
            <a:pPr marL="0" indent="0">
              <a:buNone/>
            </a:pPr>
            <a:r>
              <a:rPr lang="fr-FR" dirty="0"/>
              <a:t>	(3.1) CHOIX TECHNIQUE</a:t>
            </a:r>
          </a:p>
          <a:p>
            <a:pPr marL="0" indent="0">
              <a:buNone/>
            </a:pPr>
            <a:r>
              <a:rPr lang="fr-FR" dirty="0"/>
              <a:t>	(3.2) MISE EN OEUVRE DES « FONCTIONNALITÉS CRITIQUES »</a:t>
            </a:r>
          </a:p>
          <a:p>
            <a:pPr marL="0" indent="0">
              <a:buNone/>
            </a:pPr>
            <a:r>
              <a:rPr lang="fr-FR" dirty="0"/>
              <a:t>(4) CONCLUSION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6D99-9614-3142-AF82-FA3BF1E5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D6D44-06F2-7B4D-81B6-D5F0AFE3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</p:spTree>
    <p:extLst>
      <p:ext uri="{BB962C8B-B14F-4D97-AF65-F5344CB8AC3E}">
        <p14:creationId xmlns:p14="http://schemas.microsoft.com/office/powerpoint/2010/main" val="380233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0D14-68DC-5542-823F-E638500E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fr-FR" dirty="0"/>
              <a:t>(1) </a:t>
            </a:r>
            <a:r>
              <a:rPr lang="fr-FR" dirty="0" err="1"/>
              <a:t>Dear</a:t>
            </a:r>
            <a:r>
              <a:rPr lang="fr-FR" dirty="0"/>
              <a:t> </a:t>
            </a:r>
            <a:r>
              <a:rPr lang="fr-FR" dirty="0" err="1"/>
              <a:t>adam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966C-9C95-E54C-8964-73494EA5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fr-FR" dirty="0"/>
              <a:t>Permet de communiquer avec des personnes sourdes</a:t>
            </a:r>
          </a:p>
          <a:p>
            <a:r>
              <a:rPr lang="fr-FR" dirty="0"/>
              <a:t>Écrire ou dire à l’oral ce que vous voulez dire en langue des signes (ASL)</a:t>
            </a:r>
          </a:p>
          <a:p>
            <a:r>
              <a:rPr lang="fr-FR" dirty="0"/>
              <a:t>Puis, imiter les gestes affichées sur l’écran pour communiquer avec des personnes sourdes</a:t>
            </a:r>
          </a:p>
          <a:p>
            <a:r>
              <a:rPr lang="fr-FR" dirty="0"/>
              <a:t>Traduction lettre par lettre (ex. « Hello »)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3B2473E-B108-F74C-B3B9-99DEC35E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60" y="1302612"/>
            <a:ext cx="2182490" cy="4279392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9273-8C8B-2B43-A887-652089E9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D456C5-0B95-3A49-8047-44A3C6D8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13/01/2022</a:t>
            </a:r>
          </a:p>
        </p:txBody>
      </p:sp>
      <p:pic>
        <p:nvPicPr>
          <p:cNvPr id="10" name="Picture 9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576AB46-360B-A544-AB40-18D59EE7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389" y="1302612"/>
            <a:ext cx="2215726" cy="4279392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67807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50D14-68DC-5542-823F-E638500E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(1) Dear adam</a:t>
            </a:r>
          </a:p>
        </p:txBody>
      </p:sp>
      <p:pic>
        <p:nvPicPr>
          <p:cNvPr id="15" name="Screen Recording 2022-01-13 at 15.50.27" descr="Screen Recording 2022-01-13 at 15.50.27">
            <a:hlinkClick r:id="" action="ppaction://media"/>
            <a:extLst>
              <a:ext uri="{FF2B5EF4-FFF2-40B4-BE49-F238E27FC236}">
                <a16:creationId xmlns:a16="http://schemas.microsoft.com/office/drawing/2014/main" id="{74617CEE-DD9A-0A48-9D8A-6964F5868D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8155" y="640080"/>
            <a:ext cx="2749986" cy="52631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9273-8C8B-2B43-A887-652089E9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4660"/>
            <a:ext cx="3705203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D456C5-0B95-3A49-8047-44A3C6D8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13/01/2022</a:t>
            </a:r>
          </a:p>
        </p:txBody>
      </p:sp>
    </p:spTree>
    <p:extLst>
      <p:ext uri="{BB962C8B-B14F-4D97-AF65-F5344CB8AC3E}">
        <p14:creationId xmlns:p14="http://schemas.microsoft.com/office/powerpoint/2010/main" val="14949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0D14-68DC-5542-823F-E638500E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15" y="622443"/>
            <a:ext cx="6722158" cy="1188720"/>
          </a:xfrm>
        </p:spPr>
        <p:txBody>
          <a:bodyPr>
            <a:normAutofit/>
          </a:bodyPr>
          <a:lstStyle/>
          <a:p>
            <a:r>
              <a:rPr lang="fr-FR" dirty="0"/>
              <a:t>(1) </a:t>
            </a:r>
            <a:r>
              <a:rPr lang="fr-FR" dirty="0" err="1"/>
              <a:t>Dear</a:t>
            </a:r>
            <a:r>
              <a:rPr lang="fr-FR" dirty="0"/>
              <a:t> </a:t>
            </a:r>
            <a:r>
              <a:rPr lang="fr-FR" dirty="0" err="1"/>
              <a:t>adam</a:t>
            </a:r>
            <a:r>
              <a:rPr lang="fr-FR" dirty="0"/>
              <a:t> – mode d’emploi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9273-8C8B-2B43-A887-652089E9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D456C5-0B95-3A49-8047-44A3C6D8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13/01/2022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EBD8B-ECAA-FD47-9379-25357A9F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73" y="1971184"/>
            <a:ext cx="2162015" cy="4105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2F5E7-070A-CF46-83D8-000E61C8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132" y="1971183"/>
            <a:ext cx="2162015" cy="4105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182AD0-EEA5-ED4C-8E64-9EC2D99F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241" y="1971183"/>
            <a:ext cx="2162015" cy="4105001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7276B45D-D376-6D41-BDE9-BE3F72C04CDB}"/>
              </a:ext>
            </a:extLst>
          </p:cNvPr>
          <p:cNvSpPr/>
          <p:nvPr/>
        </p:nvSpPr>
        <p:spPr>
          <a:xfrm>
            <a:off x="3408988" y="3862873"/>
            <a:ext cx="1122144" cy="3732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640B4D6-EBF4-5F40-9CC6-554E0AE8CA75}"/>
              </a:ext>
            </a:extLst>
          </p:cNvPr>
          <p:cNvSpPr/>
          <p:nvPr/>
        </p:nvSpPr>
        <p:spPr>
          <a:xfrm>
            <a:off x="6699504" y="3862872"/>
            <a:ext cx="1122144" cy="3732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73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0D14-68DC-5542-823F-E638500E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fr-FR" dirty="0"/>
              <a:t>(2) Quel intérêt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966C-9C95-E54C-8964-73494EA5A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Intérêt personnel.</a:t>
            </a:r>
          </a:p>
          <a:p>
            <a:pPr marL="0" indent="0">
              <a:buNone/>
            </a:pPr>
            <a:r>
              <a:rPr lang="fr-FR" dirty="0"/>
              <a:t>- Qui est Adam 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Intérêt public.</a:t>
            </a:r>
          </a:p>
          <a:p>
            <a:pPr>
              <a:buFontTx/>
              <a:buChar char="-"/>
            </a:pPr>
            <a:r>
              <a:rPr lang="fr-FR" dirty="0"/>
              <a:t>70 millions personnes sourdes (Monde)</a:t>
            </a:r>
          </a:p>
          <a:p>
            <a:pPr>
              <a:buFontTx/>
              <a:buChar char="-"/>
            </a:pPr>
            <a:r>
              <a:rPr lang="fr-FR" dirty="0"/>
              <a:t>300 000 en France</a:t>
            </a:r>
          </a:p>
          <a:p>
            <a:pPr>
              <a:buFontTx/>
              <a:buChar char="-"/>
            </a:pPr>
            <a:r>
              <a:rPr lang="fr-FR" dirty="0"/>
              <a:t>Apprendre la langue des signes : facile !</a:t>
            </a:r>
          </a:p>
          <a:p>
            <a:pPr>
              <a:buFontTx/>
              <a:buChar char="-"/>
            </a:pPr>
            <a:r>
              <a:rPr lang="fr-FR" dirty="0"/>
              <a:t>En cas d’urgence ?  Pas de souci !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122" name="Picture 2" descr="Sign Language in Communication">
            <a:extLst>
              <a:ext uri="{FF2B5EF4-FFF2-40B4-BE49-F238E27FC236}">
                <a16:creationId xmlns:a16="http://schemas.microsoft.com/office/drawing/2014/main" id="{DEAE0434-E317-654F-8B57-1FE5304C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789" y="1639604"/>
            <a:ext cx="4782312" cy="35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9273-8C8B-2B43-A887-652089E9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Android App – DearAdam – Jeong Hyun AHN – APP5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D456C5-0B95-3A49-8047-44A3C6D8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13/01/2022</a:t>
            </a:r>
          </a:p>
        </p:txBody>
      </p:sp>
    </p:spTree>
    <p:extLst>
      <p:ext uri="{BB962C8B-B14F-4D97-AF65-F5344CB8AC3E}">
        <p14:creationId xmlns:p14="http://schemas.microsoft.com/office/powerpoint/2010/main" val="402459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(3) Fonctionnalités critiques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76A5-EBC6-D443-B6A5-E9D002E0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u="sng" dirty="0"/>
              <a:t>2 </a:t>
            </a:r>
            <a:r>
              <a:rPr lang="fr-FR" altLang="ko-KR" b="1" u="sng" dirty="0"/>
              <a:t>fonctionnalités</a:t>
            </a:r>
            <a:r>
              <a:rPr lang="en-US" altLang="ko-KR" b="1" u="sng" dirty="0"/>
              <a:t> </a:t>
            </a:r>
            <a:r>
              <a:rPr lang="fr-FR" altLang="ko-KR" b="1" u="sng" dirty="0"/>
              <a:t>critiques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b="1" dirty="0">
                <a:solidFill>
                  <a:srgbClr val="0070C0"/>
                </a:solidFill>
              </a:rPr>
              <a:t>Speech To </a:t>
            </a:r>
            <a:r>
              <a:rPr lang="fr-FR" b="1" dirty="0" err="1">
                <a:solidFill>
                  <a:srgbClr val="0070C0"/>
                </a:solidFill>
              </a:rPr>
              <a:t>Text</a:t>
            </a:r>
            <a:r>
              <a:rPr lang="fr-FR" b="1" dirty="0">
                <a:solidFill>
                  <a:srgbClr val="0070C0"/>
                </a:solidFill>
              </a:rPr>
              <a:t> (STT)</a:t>
            </a:r>
          </a:p>
          <a:p>
            <a:pPr marL="0" indent="0">
              <a:buNone/>
            </a:pPr>
            <a:r>
              <a:rPr lang="fr-FR" dirty="0"/>
              <a:t>Pour convertir en texte ce que</a:t>
            </a:r>
          </a:p>
          <a:p>
            <a:pPr marL="0" indent="0">
              <a:buNone/>
            </a:pPr>
            <a:r>
              <a:rPr lang="fr-FR" dirty="0"/>
              <a:t>user dit à l’oral</a:t>
            </a:r>
            <a:endParaRPr lang="fr-FR" b="1" dirty="0"/>
          </a:p>
          <a:p>
            <a:r>
              <a:rPr lang="fr-FR" b="1" dirty="0"/>
              <a:t>Google </a:t>
            </a:r>
            <a:r>
              <a:rPr lang="fr-FR" b="1" dirty="0" err="1">
                <a:solidFill>
                  <a:schemeClr val="accent3"/>
                </a:solidFill>
              </a:rPr>
              <a:t>Firebase</a:t>
            </a:r>
            <a:endParaRPr lang="fr-FR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fr-FR" dirty="0"/>
              <a:t>Pour récupérer les images à afficher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80806-2F92-E640-B115-D9466F21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DF603-27B3-A04A-AEA5-D97F3541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13/01/2022</a:t>
            </a:r>
          </a:p>
        </p:txBody>
      </p:sp>
      <p:pic>
        <p:nvPicPr>
          <p:cNvPr id="1026" name="Picture 2" descr="Getting Started with Speech to Text — Taygan">
            <a:extLst>
              <a:ext uri="{FF2B5EF4-FFF2-40B4-BE49-F238E27FC236}">
                <a16:creationId xmlns:a16="http://schemas.microsoft.com/office/drawing/2014/main" id="{19630764-BE1E-484A-81E4-A2EE372D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84" y="3229335"/>
            <a:ext cx="2052281" cy="959700"/>
          </a:xfrm>
          <a:prstGeom prst="rect">
            <a:avLst/>
          </a:prstGeom>
          <a:noFill/>
          <a:ln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velopers Blog: Firebase expands to become a unified app platform">
            <a:extLst>
              <a:ext uri="{FF2B5EF4-FFF2-40B4-BE49-F238E27FC236}">
                <a16:creationId xmlns:a16="http://schemas.microsoft.com/office/drawing/2014/main" id="{21437E79-9962-2247-9CE6-CC55C62CF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85" y="4573170"/>
            <a:ext cx="2052281" cy="959700"/>
          </a:xfrm>
          <a:prstGeom prst="rect">
            <a:avLst/>
          </a:prstGeom>
          <a:noFill/>
          <a:ln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8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(3.1) Choix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76A5-EBC6-D443-B6A5-E9D002E00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highlight>
                  <a:srgbClr val="FFFF00"/>
                </a:highlight>
              </a:rPr>
              <a:t>Speech To </a:t>
            </a:r>
            <a:r>
              <a:rPr lang="fr-FR" b="1" dirty="0" err="1">
                <a:highlight>
                  <a:srgbClr val="FFFF00"/>
                </a:highlight>
              </a:rPr>
              <a:t>Text</a:t>
            </a:r>
            <a:r>
              <a:rPr lang="fr-FR" b="1" dirty="0">
                <a:highlight>
                  <a:srgbClr val="FFFF00"/>
                </a:highlight>
              </a:rPr>
              <a:t> (STT)</a:t>
            </a:r>
          </a:p>
          <a:p>
            <a:pPr marL="0" indent="0">
              <a:buNone/>
            </a:pPr>
            <a:r>
              <a:rPr lang="fr-FR" b="1" dirty="0"/>
              <a:t>             API de </a:t>
            </a:r>
            <a:r>
              <a:rPr lang="fr-FR" b="1" dirty="0">
                <a:solidFill>
                  <a:srgbClr val="0070C0"/>
                </a:solidFill>
              </a:rPr>
              <a:t>Google</a:t>
            </a:r>
            <a:r>
              <a:rPr lang="fr-FR" b="1" dirty="0"/>
              <a:t> ?</a:t>
            </a:r>
          </a:p>
          <a:p>
            <a:pPr marL="0" indent="0">
              <a:buNone/>
            </a:pPr>
            <a:r>
              <a:rPr lang="fr-FR" b="1" dirty="0"/>
              <a:t>	         vs</a:t>
            </a:r>
          </a:p>
          <a:p>
            <a:pPr marL="0" indent="0">
              <a:buNone/>
            </a:pPr>
            <a:r>
              <a:rPr lang="fr-FR" b="1" dirty="0"/>
              <a:t>Library Recognizer </a:t>
            </a:r>
            <a:r>
              <a:rPr lang="fr-FR" b="1" dirty="0" err="1"/>
              <a:t>Intent</a:t>
            </a:r>
            <a:r>
              <a:rPr lang="fr-FR" b="1" dirty="0"/>
              <a:t> d’</a:t>
            </a:r>
            <a:r>
              <a:rPr lang="fr-FR" b="1" dirty="0">
                <a:solidFill>
                  <a:srgbClr val="00B050"/>
                </a:solidFill>
              </a:rPr>
              <a:t>Android</a:t>
            </a:r>
            <a:r>
              <a:rPr lang="fr-FR" b="1" dirty="0"/>
              <a:t> ?</a:t>
            </a:r>
          </a:p>
          <a:p>
            <a:pPr>
              <a:buFontTx/>
              <a:buChar char="-"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--------------------------------------------</a:t>
            </a:r>
          </a:p>
          <a:p>
            <a:pPr marL="0" indent="0">
              <a:buNone/>
            </a:pPr>
            <a:r>
              <a:rPr lang="fr-FR" b="1" dirty="0"/>
              <a:t>=&gt; Recognizer </a:t>
            </a:r>
            <a:r>
              <a:rPr lang="fr-FR" b="1" dirty="0" err="1"/>
              <a:t>Intent</a:t>
            </a:r>
            <a:r>
              <a:rPr lang="fr-FR" b="1" dirty="0"/>
              <a:t> d’</a:t>
            </a:r>
            <a:r>
              <a:rPr lang="fr-FR" b="1" dirty="0">
                <a:solidFill>
                  <a:srgbClr val="00B050"/>
                </a:solidFill>
              </a:rPr>
              <a:t>Android</a:t>
            </a:r>
            <a:r>
              <a:rPr lang="fr-FR" b="1" dirty="0"/>
              <a:t> ! </a:t>
            </a:r>
          </a:p>
          <a:p>
            <a:pPr marL="0" indent="0">
              <a:buNone/>
            </a:pPr>
            <a:r>
              <a:rPr lang="fr-FR" b="1" dirty="0"/>
              <a:t>Facile à </a:t>
            </a:r>
            <a:r>
              <a:rPr lang="fr-FR" b="1" u="sng" dirty="0"/>
              <a:t>implémenter</a:t>
            </a:r>
            <a:r>
              <a:rPr lang="fr-FR" b="1" dirty="0"/>
              <a:t> et </a:t>
            </a:r>
            <a:r>
              <a:rPr lang="fr-FR" b="1" u="sng" dirty="0"/>
              <a:t>gratuit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80806-2F92-E640-B115-D9466F21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Android App – DearAdam – Jeong Hyun AHN – APP5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DF603-27B3-A04A-AEA5-D97F3541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13/01/2022</a:t>
            </a:r>
          </a:p>
        </p:txBody>
      </p:sp>
      <p:pic>
        <p:nvPicPr>
          <p:cNvPr id="9218" name="Picture 2" descr="Google Speech-To-Text API Tutorial with Python | by Theethat Anuraksoontorn  | CodeX | Medium">
            <a:extLst>
              <a:ext uri="{FF2B5EF4-FFF2-40B4-BE49-F238E27FC236}">
                <a16:creationId xmlns:a16="http://schemas.microsoft.com/office/drawing/2014/main" id="{5DF18B53-8E3B-D34D-9448-B110CB84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48" y="2496223"/>
            <a:ext cx="1784454" cy="9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ndroid 10 est là : les nouveautés à ne pas manquer">
            <a:extLst>
              <a:ext uri="{FF2B5EF4-FFF2-40B4-BE49-F238E27FC236}">
                <a16:creationId xmlns:a16="http://schemas.microsoft.com/office/drawing/2014/main" id="{46115FFE-645A-8E4A-A5BD-3BEDF8B75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01" y="3574196"/>
            <a:ext cx="1834601" cy="9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Money Icon. SVG, EPS, JPG, PNG. Download Money Icon.">
            <a:extLst>
              <a:ext uri="{FF2B5EF4-FFF2-40B4-BE49-F238E27FC236}">
                <a16:creationId xmlns:a16="http://schemas.microsoft.com/office/drawing/2014/main" id="{E756A171-9BCB-CB4C-BC8A-65B077D7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34" y="4803874"/>
            <a:ext cx="1432334" cy="143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209992-3201-114C-B036-C65B6D10C21D}"/>
              </a:ext>
            </a:extLst>
          </p:cNvPr>
          <p:cNvCxnSpPr/>
          <p:nvPr/>
        </p:nvCxnSpPr>
        <p:spPr>
          <a:xfrm flipH="1" flipV="1">
            <a:off x="5726914" y="5485418"/>
            <a:ext cx="802432" cy="2546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47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C563-59C9-7A45-879B-F3A9BC5B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fr-FR" dirty="0"/>
              <a:t>(3.1) Choix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76A5-EBC6-D443-B6A5-E9D002E0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Stockage des images…</a:t>
            </a:r>
          </a:p>
          <a:p>
            <a:pPr marL="0" indent="0">
              <a:buNone/>
            </a:pPr>
            <a:endParaRPr lang="fr-FR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fr-FR" b="1" dirty="0">
                <a:highlight>
                  <a:srgbClr val="FFFF00"/>
                </a:highlight>
              </a:rPr>
              <a:t>Pourquoi </a:t>
            </a:r>
            <a:r>
              <a:rPr lang="fr-FR" b="1" dirty="0" err="1">
                <a:highlight>
                  <a:srgbClr val="FFFF00"/>
                </a:highlight>
              </a:rPr>
              <a:t>Firebase</a:t>
            </a:r>
            <a:r>
              <a:rPr lang="fr-FR" b="1" dirty="0">
                <a:highlight>
                  <a:srgbClr val="FFFF00"/>
                </a:highlight>
              </a:rPr>
              <a:t> ?</a:t>
            </a:r>
          </a:p>
          <a:p>
            <a:pPr>
              <a:buFontTx/>
              <a:buChar char="-"/>
            </a:pPr>
            <a:r>
              <a:rPr lang="fr-FR" b="1" dirty="0"/>
              <a:t>À long terme, facilite l’ajout des images</a:t>
            </a:r>
          </a:p>
          <a:p>
            <a:pPr>
              <a:buFontTx/>
              <a:buChar char="-"/>
            </a:pPr>
            <a:r>
              <a:rPr lang="fr-FR" b="1" dirty="0"/>
              <a:t>Enrichir le dictionnaire (à venir)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1FC4B19B-D313-774D-B873-09C2F651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2962832"/>
            <a:ext cx="3328416" cy="94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80806-2F92-E640-B115-D9466F21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Android App – DearAdam – Jeong Hyun AHN – APP5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DF603-27B3-A04A-AEA5-D97F3541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13/01/2022</a:t>
            </a:r>
          </a:p>
        </p:txBody>
      </p:sp>
      <p:pic>
        <p:nvPicPr>
          <p:cNvPr id="3074" name="Picture 2" descr="Dictionary Icon | OS X Yosemite Preview Iconset | johanchalibert">
            <a:extLst>
              <a:ext uri="{FF2B5EF4-FFF2-40B4-BE49-F238E27FC236}">
                <a16:creationId xmlns:a16="http://schemas.microsoft.com/office/drawing/2014/main" id="{C5A2A2FF-6B82-8A45-A73C-ACDD718E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01" y="4491063"/>
            <a:ext cx="1754155" cy="175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90574E-D33B-AB4B-8FC1-48E7E93AD7D3}"/>
              </a:ext>
            </a:extLst>
          </p:cNvPr>
          <p:cNvCxnSpPr>
            <a:cxnSpLocks/>
          </p:cNvCxnSpPr>
          <p:nvPr/>
        </p:nvCxnSpPr>
        <p:spPr>
          <a:xfrm>
            <a:off x="4575453" y="4509929"/>
            <a:ext cx="709312" cy="533180"/>
          </a:xfrm>
          <a:prstGeom prst="straightConnector1">
            <a:avLst/>
          </a:prstGeom>
          <a:ln w="63500">
            <a:solidFill>
              <a:schemeClr val="tx1">
                <a:alpha val="44691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28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{6F3D2520-3E50-114C-8899-8F85C8E1ADA7}tf10001120</Template>
  <TotalTime>1013</TotalTime>
  <Words>1584</Words>
  <Application>Microsoft Macintosh PowerPoint</Application>
  <PresentationFormat>Widescreen</PresentationFormat>
  <Paragraphs>249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Présentation android app dear adam</vt:lpstr>
      <vt:lpstr>contenu</vt:lpstr>
      <vt:lpstr>(1) Dear adam</vt:lpstr>
      <vt:lpstr>(1) Dear adam</vt:lpstr>
      <vt:lpstr>(1) Dear adam – mode d’emploi</vt:lpstr>
      <vt:lpstr>(2) Quel intérêt ?</vt:lpstr>
      <vt:lpstr>(3) Fonctionnalités critiques</vt:lpstr>
      <vt:lpstr>(3.1) Choix technique</vt:lpstr>
      <vt:lpstr>(3.1) Choix technique</vt:lpstr>
      <vt:lpstr>(3.2) Mise en oeuvre des ‘fonctionnalités critiques’</vt:lpstr>
      <vt:lpstr>(3.2) Mise en oeuvre des ‘fonctionnalités critiques’</vt:lpstr>
      <vt:lpstr>(3.2) Mise en oeuvre des ‘fonctionnalités critiques’</vt:lpstr>
      <vt:lpstr>(4) conclusion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android app dear adam</dc:title>
  <dc:creator>Jeong Hyun Ahn</dc:creator>
  <cp:lastModifiedBy>Jeong Hyun Ahn</cp:lastModifiedBy>
  <cp:revision>8</cp:revision>
  <dcterms:created xsi:type="dcterms:W3CDTF">2022-01-12T08:44:11Z</dcterms:created>
  <dcterms:modified xsi:type="dcterms:W3CDTF">2022-01-13T15:32:44Z</dcterms:modified>
</cp:coreProperties>
</file>